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ed2ff0d5f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ed2ff0d5f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d2ff0d5f9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ed2ff0d5f9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ed2ff0d5f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ed2ff0d5f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ed2ff0d5f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ed2ff0d5f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ed2ff0d5f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ed2ff0d5f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ed2ff0d5f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ed2ff0d5f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ed2ff0d5f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ed2ff0d5f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ed2ff0d5f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ed2ff0d5f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ed2ff0d5f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ed2ff0d5f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d2ff0d5f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d2ff0d5f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ed2ff0d5f9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ed2ff0d5f9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ed2ff0d5f9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ed2ff0d5f9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ed2ff0d5f9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ed2ff0d5f9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ed2ff0d5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ed2ff0d5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ed2ff0d5f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ed2ff0d5f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Bayesian Space Time Models, Ice Hockey and You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Christopher Henson (Data Science - Statistics ‘24)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 and Limitations</a:t>
            </a:r>
            <a:endParaRPr/>
          </a:p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-Discuss model's advanced data handling.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-Address computational challenges.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-Balance between complexity and utility.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Strengths and Limitations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3325" y="1208375"/>
            <a:ext cx="412967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 and Limitations</a:t>
            </a:r>
            <a:endParaRPr/>
          </a:p>
        </p:txBody>
      </p:sp>
      <p:pic>
        <p:nvPicPr>
          <p:cNvPr id="122" name="Google Shape;1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70600"/>
            <a:ext cx="8520600" cy="397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 and Limitations</a:t>
            </a:r>
            <a:endParaRPr/>
          </a:p>
        </p:txBody>
      </p:sp>
      <p:pic>
        <p:nvPicPr>
          <p:cNvPr id="128" name="Google Shape;1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4825"/>
            <a:ext cx="8520599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 and Limitations</a:t>
            </a:r>
            <a:endParaRPr/>
          </a:p>
        </p:txBody>
      </p:sp>
      <p:pic>
        <p:nvPicPr>
          <p:cNvPr id="134" name="Google Shape;13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54950" cy="397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 for Improvement</a:t>
            </a:r>
            <a:endParaRPr/>
          </a:p>
        </p:txBody>
      </p:sp>
      <p:sp>
        <p:nvSpPr>
          <p:cNvPr id="140" name="Google Shape;14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-Suggested improvements in the model.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-Potential applications of PAV in player and team analysis.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-Future directions in hockey analytics.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6" name="Google Shape;14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-Recap of Bayesian Space-Time Models' impact.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-Importance in modern sports analytics.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-Final thoughts on the evolution of hockey analytics.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/>
              <a:t>The Problem (The Importance of Quantifying Player Action)</a:t>
            </a:r>
            <a:endParaRPr sz="2420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-Defining hockey analytics challenges.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-Focus on offensive zone possession.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9650" y="788850"/>
            <a:ext cx="7685326" cy="42175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169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Numerical Examples and Model Application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Numerical Examples and Model Application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xT = </a:t>
            </a:r>
            <a:r>
              <a:rPr lang="en">
                <a:solidFill>
                  <a:srgbClr val="00FF00"/>
                </a:solidFill>
              </a:rPr>
              <a:t>P(Score) + P(Move, then Score)</a:t>
            </a:r>
            <a:r>
              <a:rPr lang="en"/>
              <a:t> - </a:t>
            </a:r>
            <a:r>
              <a:rPr lang="en">
                <a:solidFill>
                  <a:srgbClr val="FF0000"/>
                </a:solidFill>
              </a:rPr>
              <a:t>P(Turnover, then Opponent Score)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125" y="1805650"/>
            <a:ext cx="5943600" cy="281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Numerical Examples and Model Application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-Explanation of methodological approach.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-Importance of detailed analysis in hockey.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-Example outcomes of the Bayesian model.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01565"/>
            <a:ext cx="9144000" cy="1167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Numerical Examples and Model Application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67990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Numerical Examples and Model Application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679899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525" y="304800"/>
            <a:ext cx="672518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Numerical Examples and Model Application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000" y="1017725"/>
            <a:ext cx="8427751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